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4" r:id="rId3"/>
    <p:sldId id="265" r:id="rId4"/>
    <p:sldId id="266" r:id="rId5"/>
    <p:sldId id="267" r:id="rId6"/>
    <p:sldId id="269" r:id="rId7"/>
    <p:sldId id="270" r:id="rId8"/>
    <p:sldId id="271"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113" d="100"/>
          <a:sy n="113" d="100"/>
        </p:scale>
        <p:origin x="55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401877" y="1427164"/>
            <a:ext cx="184731" cy="738664"/>
          </a:xfrm>
          <a:prstGeom prst="rect">
            <a:avLst/>
          </a:prstGeom>
          <a:noFill/>
          <a:ln>
            <a:noFill/>
          </a:ln>
        </p:spPr>
        <p:txBody>
          <a:bodyPr wrap="none">
            <a:spAutoFit/>
          </a:bodyPr>
          <a:lstStyle>
            <a:lvl1pPr eaLnBrk="0" hangingPunct="0">
              <a:defRPr sz="4200">
                <a:solidFill>
                  <a:srgbClr val="000000"/>
                </a:solidFill>
                <a:latin typeface="Gill Sans" charset="0"/>
                <a:ea typeface="ヒラギノ角ゴ ProN W3" charset="0"/>
                <a:cs typeface="ヒラギノ角ゴ ProN W3" charset="0"/>
                <a:sym typeface="Gill Sans" charset="0"/>
              </a:defRPr>
            </a:lvl1pPr>
            <a:lvl2pPr marL="37931725" indent="-37474525" eaLnBrk="0" hangingPunct="0">
              <a:defRPr sz="4200">
                <a:solidFill>
                  <a:srgbClr val="000000"/>
                </a:solidFill>
                <a:latin typeface="Gill Sans" charset="0"/>
                <a:ea typeface="ヒラギノ角ゴ ProN W3" charset="0"/>
                <a:cs typeface="ヒラギノ角ゴ ProN W3" charset="0"/>
                <a:sym typeface="Gill Sans" charset="0"/>
              </a:defRPr>
            </a:lvl2pPr>
            <a:lvl3pPr eaLnBrk="0" hangingPunct="0">
              <a:defRPr sz="4200">
                <a:solidFill>
                  <a:srgbClr val="000000"/>
                </a:solidFill>
                <a:latin typeface="Gill Sans" charset="0"/>
                <a:ea typeface="ヒラギノ角ゴ ProN W3" charset="0"/>
                <a:cs typeface="ヒラギノ角ゴ ProN W3" charset="0"/>
                <a:sym typeface="Gill Sans" charset="0"/>
              </a:defRPr>
            </a:lvl3pPr>
            <a:lvl4pPr eaLnBrk="0" hangingPunct="0">
              <a:defRPr sz="4200">
                <a:solidFill>
                  <a:srgbClr val="000000"/>
                </a:solidFill>
                <a:latin typeface="Gill Sans" charset="0"/>
                <a:ea typeface="ヒラギノ角ゴ ProN W3" charset="0"/>
                <a:cs typeface="ヒラギノ角ゴ ProN W3" charset="0"/>
                <a:sym typeface="Gill Sans" charset="0"/>
              </a:defRPr>
            </a:lvl4pPr>
            <a:lvl5pPr eaLnBrk="0" hangingPunct="0">
              <a:defRPr sz="4200">
                <a:solidFill>
                  <a:srgbClr val="000000"/>
                </a:solidFill>
                <a:latin typeface="Gill Sans" charset="0"/>
                <a:ea typeface="ヒラギノ角ゴ ProN W3" charset="0"/>
                <a:cs typeface="ヒラギノ角ゴ ProN W3" charset="0"/>
                <a:sym typeface="Gill Sans" charset="0"/>
              </a:defRPr>
            </a:lvl5pPr>
            <a:lvl6pPr marL="457200"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914400"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1371600"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1828800"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algn="ctr" eaLnBrk="1" fontAlgn="base" hangingPunct="1">
              <a:spcBef>
                <a:spcPct val="0"/>
              </a:spcBef>
              <a:spcAft>
                <a:spcPct val="0"/>
              </a:spcAft>
              <a:defRPr/>
            </a:pPr>
            <a:endParaRPr lang="en-US" sz="4200" dirty="0"/>
          </a:p>
        </p:txBody>
      </p:sp>
      <p:sp>
        <p:nvSpPr>
          <p:cNvPr id="2" name="Title 1"/>
          <p:cNvSpPr>
            <a:spLocks noGrp="1"/>
          </p:cNvSpPr>
          <p:nvPr>
            <p:ph type="ctrTitle"/>
          </p:nvPr>
        </p:nvSpPr>
        <p:spPr/>
        <p:txBody>
          <a:bodyPr/>
          <a:lstStyle/>
          <a:p>
            <a:r>
              <a:rPr lang="en-US"/>
              <a:t>Click to edit Master title style</a:t>
            </a:r>
          </a:p>
        </p:txBody>
      </p:sp>
      <p:sp>
        <p:nvSpPr>
          <p:cNvPr id="3" name="Subtitle 2"/>
          <p:cNvSpPr>
            <a:spLocks noGrp="1"/>
          </p:cNvSpPr>
          <p:nvPr>
            <p:ph type="subTitle" idx="1"/>
          </p:nvPr>
        </p:nvSpPr>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Slide Number Placeholder 3"/>
          <p:cNvSpPr>
            <a:spLocks noGrp="1"/>
          </p:cNvSpPr>
          <p:nvPr>
            <p:ph type="sldNum" sz="quarter" idx="10"/>
          </p:nvPr>
        </p:nvSpPr>
        <p:spPr/>
        <p:txBody>
          <a:bodyPr/>
          <a:lstStyle>
            <a:lvl1pPr>
              <a:defRPr/>
            </a:lvl1pPr>
          </a:lstStyle>
          <a:p>
            <a:pPr>
              <a:defRPr/>
            </a:pPr>
            <a:fld id="{5DD7FA0D-D47A-48C2-8B7E-CF4BBA907197}" type="slidenum">
              <a:rPr lang="en-US"/>
              <a:pPr>
                <a:defRPr/>
              </a:pPr>
              <a:t>‹#›</a:t>
            </a:fld>
            <a:endParaRPr lang="en-US" dirty="0"/>
          </a:p>
        </p:txBody>
      </p:sp>
    </p:spTree>
    <p:extLst>
      <p:ext uri="{BB962C8B-B14F-4D97-AF65-F5344CB8AC3E}">
        <p14:creationId xmlns:p14="http://schemas.microsoft.com/office/powerpoint/2010/main" val="128228340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3"/>
          <p:cNvSpPr txBox="1">
            <a:spLocks noGrp="1" noChangeArrowheads="1"/>
          </p:cNvSpPr>
          <p:nvPr>
            <p:ph type="sldNum" sz="quarter" idx="10"/>
          </p:nvPr>
        </p:nvSpPr>
        <p:spPr>
          <a:ln/>
        </p:spPr>
        <p:txBody>
          <a:bodyPr/>
          <a:lstStyle>
            <a:lvl1pPr>
              <a:defRPr/>
            </a:lvl1pPr>
          </a:lstStyle>
          <a:p>
            <a:pPr>
              <a:defRPr/>
            </a:pPr>
            <a:fld id="{7EA7C7E2-9771-4EFC-8366-167A1EB13310}" type="slidenum">
              <a:rPr lang="en-US"/>
              <a:pPr>
                <a:defRPr/>
              </a:pPr>
              <a:t>‹#›</a:t>
            </a:fld>
            <a:endParaRPr lang="en-US" dirty="0"/>
          </a:p>
        </p:txBody>
      </p:sp>
    </p:spTree>
    <p:extLst>
      <p:ext uri="{BB962C8B-B14F-4D97-AF65-F5344CB8AC3E}">
        <p14:creationId xmlns:p14="http://schemas.microsoft.com/office/powerpoint/2010/main" val="5371173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2130426"/>
            <a:ext cx="2590800" cy="35083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130426"/>
            <a:ext cx="7569200" cy="35083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3"/>
          <p:cNvSpPr txBox="1">
            <a:spLocks noGrp="1" noChangeArrowheads="1"/>
          </p:cNvSpPr>
          <p:nvPr>
            <p:ph type="sldNum" sz="quarter" idx="10"/>
          </p:nvPr>
        </p:nvSpPr>
        <p:spPr>
          <a:ln/>
        </p:spPr>
        <p:txBody>
          <a:bodyPr/>
          <a:lstStyle>
            <a:lvl1pPr>
              <a:defRPr/>
            </a:lvl1pPr>
          </a:lstStyle>
          <a:p>
            <a:pPr>
              <a:defRPr/>
            </a:pPr>
            <a:fld id="{5AB467DD-7AEC-4C47-AC17-5BD46BD87085}" type="slidenum">
              <a:rPr lang="en-US"/>
              <a:pPr>
                <a:defRPr/>
              </a:pPr>
              <a:t>‹#›</a:t>
            </a:fld>
            <a:endParaRPr lang="en-US" dirty="0"/>
          </a:p>
        </p:txBody>
      </p:sp>
    </p:spTree>
    <p:extLst>
      <p:ext uri="{BB962C8B-B14F-4D97-AF65-F5344CB8AC3E}">
        <p14:creationId xmlns:p14="http://schemas.microsoft.com/office/powerpoint/2010/main" val="284231968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3"/>
          <p:cNvSpPr txBox="1">
            <a:spLocks noGrp="1" noChangeArrowheads="1"/>
          </p:cNvSpPr>
          <p:nvPr>
            <p:ph type="sldNum" sz="quarter" idx="10"/>
          </p:nvPr>
        </p:nvSpPr>
        <p:spPr>
          <a:ln/>
        </p:spPr>
        <p:txBody>
          <a:bodyPr/>
          <a:lstStyle>
            <a:lvl1pPr>
              <a:defRPr/>
            </a:lvl1pPr>
          </a:lstStyle>
          <a:p>
            <a:pPr>
              <a:defRPr/>
            </a:pPr>
            <a:fld id="{FA1B45F7-CAE2-4BA8-94BF-3131AA291238}" type="slidenum">
              <a:rPr lang="en-US"/>
              <a:pPr>
                <a:defRPr/>
              </a:pPr>
              <a:t>‹#›</a:t>
            </a:fld>
            <a:endParaRPr lang="en-US" dirty="0"/>
          </a:p>
        </p:txBody>
      </p:sp>
    </p:spTree>
    <p:extLst>
      <p:ext uri="{BB962C8B-B14F-4D97-AF65-F5344CB8AC3E}">
        <p14:creationId xmlns:p14="http://schemas.microsoft.com/office/powerpoint/2010/main" val="184875183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a:defRPr/>
            </a:pPr>
            <a:fld id="{04558CF5-09EE-49AA-A38B-501930BB4DBA}" type="slidenum">
              <a:rPr lang="en-US"/>
              <a:pPr>
                <a:defRPr/>
              </a:pPr>
              <a:t>‹#›</a:t>
            </a:fld>
            <a:endParaRPr lang="en-US" dirty="0"/>
          </a:p>
        </p:txBody>
      </p:sp>
    </p:spTree>
    <p:extLst>
      <p:ext uri="{BB962C8B-B14F-4D97-AF65-F5344CB8AC3E}">
        <p14:creationId xmlns:p14="http://schemas.microsoft.com/office/powerpoint/2010/main" val="208942130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28800" y="3886200"/>
            <a:ext cx="4165600"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3886200"/>
            <a:ext cx="4165600"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3"/>
          <p:cNvSpPr txBox="1">
            <a:spLocks noGrp="1" noChangeArrowheads="1"/>
          </p:cNvSpPr>
          <p:nvPr>
            <p:ph type="sldNum" sz="quarter" idx="10"/>
          </p:nvPr>
        </p:nvSpPr>
        <p:spPr>
          <a:ln/>
        </p:spPr>
        <p:txBody>
          <a:bodyPr/>
          <a:lstStyle>
            <a:lvl1pPr>
              <a:defRPr/>
            </a:lvl1pPr>
          </a:lstStyle>
          <a:p>
            <a:pPr>
              <a:defRPr/>
            </a:pPr>
            <a:fld id="{D542C214-A6D4-43E9-AD1A-9BBD6FA55E73}" type="slidenum">
              <a:rPr lang="en-US"/>
              <a:pPr>
                <a:defRPr/>
              </a:pPr>
              <a:t>‹#›</a:t>
            </a:fld>
            <a:endParaRPr lang="en-US" dirty="0"/>
          </a:p>
        </p:txBody>
      </p:sp>
    </p:spTree>
    <p:extLst>
      <p:ext uri="{BB962C8B-B14F-4D97-AF65-F5344CB8AC3E}">
        <p14:creationId xmlns:p14="http://schemas.microsoft.com/office/powerpoint/2010/main" val="309669657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3"/>
          <p:cNvSpPr txBox="1">
            <a:spLocks noGrp="1" noChangeArrowheads="1"/>
          </p:cNvSpPr>
          <p:nvPr>
            <p:ph type="sldNum" sz="quarter" idx="10"/>
          </p:nvPr>
        </p:nvSpPr>
        <p:spPr>
          <a:ln/>
        </p:spPr>
        <p:txBody>
          <a:bodyPr/>
          <a:lstStyle>
            <a:lvl1pPr>
              <a:defRPr/>
            </a:lvl1pPr>
          </a:lstStyle>
          <a:p>
            <a:pPr>
              <a:defRPr/>
            </a:pPr>
            <a:fld id="{E8B5E90D-4F81-484C-8590-F35A9DCF211F}" type="slidenum">
              <a:rPr lang="en-US"/>
              <a:pPr>
                <a:defRPr/>
              </a:pPr>
              <a:t>‹#›</a:t>
            </a:fld>
            <a:endParaRPr lang="en-US" dirty="0"/>
          </a:p>
        </p:txBody>
      </p:sp>
    </p:spTree>
    <p:extLst>
      <p:ext uri="{BB962C8B-B14F-4D97-AF65-F5344CB8AC3E}">
        <p14:creationId xmlns:p14="http://schemas.microsoft.com/office/powerpoint/2010/main" val="6502394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3"/>
          <p:cNvSpPr txBox="1">
            <a:spLocks noGrp="1" noChangeArrowheads="1"/>
          </p:cNvSpPr>
          <p:nvPr>
            <p:ph type="sldNum" sz="quarter" idx="10"/>
          </p:nvPr>
        </p:nvSpPr>
        <p:spPr>
          <a:ln/>
        </p:spPr>
        <p:txBody>
          <a:bodyPr/>
          <a:lstStyle>
            <a:lvl1pPr>
              <a:defRPr/>
            </a:lvl1pPr>
          </a:lstStyle>
          <a:p>
            <a:pPr>
              <a:defRPr/>
            </a:pPr>
            <a:fld id="{2DD1CC22-3344-4765-962E-8F3A8FFDF545}" type="slidenum">
              <a:rPr lang="en-US"/>
              <a:pPr>
                <a:defRPr/>
              </a:pPr>
              <a:t>‹#›</a:t>
            </a:fld>
            <a:endParaRPr lang="en-US" dirty="0"/>
          </a:p>
        </p:txBody>
      </p:sp>
    </p:spTree>
    <p:extLst>
      <p:ext uri="{BB962C8B-B14F-4D97-AF65-F5344CB8AC3E}">
        <p14:creationId xmlns:p14="http://schemas.microsoft.com/office/powerpoint/2010/main" val="259242553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CF4DB81E-8444-4234-BDAF-65EC14DDEE0D}" type="slidenum">
              <a:rPr lang="en-US"/>
              <a:pPr>
                <a:defRPr/>
              </a:pPr>
              <a:t>‹#›</a:t>
            </a:fld>
            <a:endParaRPr lang="en-US" dirty="0"/>
          </a:p>
        </p:txBody>
      </p:sp>
    </p:spTree>
    <p:extLst>
      <p:ext uri="{BB962C8B-B14F-4D97-AF65-F5344CB8AC3E}">
        <p14:creationId xmlns:p14="http://schemas.microsoft.com/office/powerpoint/2010/main" val="359857177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BD65871F-739C-4C8E-8CCC-CF4F18616F7B}" type="slidenum">
              <a:rPr lang="en-US"/>
              <a:pPr>
                <a:defRPr/>
              </a:pPr>
              <a:t>‹#›</a:t>
            </a:fld>
            <a:endParaRPr lang="en-US" dirty="0"/>
          </a:p>
        </p:txBody>
      </p:sp>
    </p:spTree>
    <p:extLst>
      <p:ext uri="{BB962C8B-B14F-4D97-AF65-F5344CB8AC3E}">
        <p14:creationId xmlns:p14="http://schemas.microsoft.com/office/powerpoint/2010/main" val="125848774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Calibri" charset="0"/>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042D170B-9A6F-496D-97CC-7F49A07944DD}" type="slidenum">
              <a:rPr lang="en-US"/>
              <a:pPr>
                <a:defRPr/>
              </a:pPr>
              <a:t>‹#›</a:t>
            </a:fld>
            <a:endParaRPr lang="en-US" dirty="0"/>
          </a:p>
        </p:txBody>
      </p:sp>
    </p:spTree>
    <p:extLst>
      <p:ext uri="{BB962C8B-B14F-4D97-AF65-F5344CB8AC3E}">
        <p14:creationId xmlns:p14="http://schemas.microsoft.com/office/powerpoint/2010/main" val="394948889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914400" y="2130426"/>
            <a:ext cx="103632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8100" tIns="38100" rIns="38100" bIns="38100" numCol="1" anchor="ctr" anchorCtr="0" compatLnSpc="1">
            <a:prstTxWarp prst="textNoShape">
              <a:avLst/>
            </a:prstTxWarp>
          </a:bodyPr>
          <a:lstStyle/>
          <a:p>
            <a:pPr lvl="0"/>
            <a:r>
              <a:rPr lang="en-US" altLang="en-US">
                <a:sym typeface="Calibri" pitchFamily="34" charset="0"/>
              </a:rPr>
              <a:t>Click to edit Master title style</a:t>
            </a:r>
          </a:p>
        </p:txBody>
      </p:sp>
      <p:sp>
        <p:nvSpPr>
          <p:cNvPr id="1027" name="Rectangle 2"/>
          <p:cNvSpPr>
            <a:spLocks noGrp="1" noChangeArrowheads="1"/>
          </p:cNvSpPr>
          <p:nvPr>
            <p:ph type="body" idx="1"/>
          </p:nvPr>
        </p:nvSpPr>
        <p:spPr bwMode="auto">
          <a:xfrm>
            <a:off x="1828800" y="3886200"/>
            <a:ext cx="85344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8100" tIns="38100" rIns="38100" bIns="38100" numCol="1" anchor="t" anchorCtr="0" compatLnSpc="1">
            <a:prstTxWarp prst="textNoShape">
              <a:avLst/>
            </a:prstTxWarp>
          </a:bodyPr>
          <a:lstStyle/>
          <a:p>
            <a:pPr lvl="0"/>
            <a:r>
              <a:rPr lang="en-US" altLang="en-US">
                <a:sym typeface="Calibri" pitchFamily="34" charset="0"/>
              </a:rPr>
              <a:t>Click to edit Master text styles</a:t>
            </a:r>
          </a:p>
          <a:p>
            <a:pPr lvl="1"/>
            <a:r>
              <a:rPr lang="en-US" altLang="en-US">
                <a:sym typeface="Calibri" pitchFamily="34" charset="0"/>
              </a:rPr>
              <a:t>Second level</a:t>
            </a:r>
          </a:p>
          <a:p>
            <a:pPr lvl="2"/>
            <a:r>
              <a:rPr lang="en-US" altLang="en-US">
                <a:sym typeface="Calibri" pitchFamily="34" charset="0"/>
              </a:rPr>
              <a:t>Third level</a:t>
            </a:r>
          </a:p>
          <a:p>
            <a:pPr lvl="3"/>
            <a:r>
              <a:rPr lang="en-US" altLang="en-US">
                <a:sym typeface="Calibri" pitchFamily="34" charset="0"/>
              </a:rPr>
              <a:t>Fourth level</a:t>
            </a:r>
          </a:p>
          <a:p>
            <a:pPr lvl="4"/>
            <a:r>
              <a:rPr lang="en-US" altLang="en-US">
                <a:sym typeface="Calibri" pitchFamily="34" charset="0"/>
              </a:rPr>
              <a:t>Fifth level</a:t>
            </a:r>
          </a:p>
        </p:txBody>
      </p:sp>
      <p:sp>
        <p:nvSpPr>
          <p:cNvPr id="2" name="Text Box 3"/>
          <p:cNvSpPr txBox="1">
            <a:spLocks noGrp="1" noChangeArrowheads="1"/>
          </p:cNvSpPr>
          <p:nvPr>
            <p:ph type="sldNum" sz="quarter" idx="4"/>
          </p:nvPr>
        </p:nvSpPr>
        <p:spPr bwMode="auto">
          <a:xfrm>
            <a:off x="11256434" y="6492875"/>
            <a:ext cx="325967" cy="2286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r">
              <a:defRPr sz="1200">
                <a:solidFill>
                  <a:srgbClr val="878787"/>
                </a:solidFill>
                <a:latin typeface="Calibri" charset="0"/>
                <a:ea typeface="ＭＳ Ｐゴシック" charset="0"/>
                <a:cs typeface="ＭＳ Ｐゴシック" charset="0"/>
                <a:sym typeface="Calibri" charset="0"/>
              </a:defRPr>
            </a:lvl1pPr>
          </a:lstStyle>
          <a:p>
            <a:pPr fontAlgn="base">
              <a:spcBef>
                <a:spcPct val="0"/>
              </a:spcBef>
              <a:spcAft>
                <a:spcPct val="0"/>
              </a:spcAft>
              <a:defRPr/>
            </a:pPr>
            <a:fld id="{A493A409-847D-445A-A2E3-8FE9B953DCA6}" type="slidenum">
              <a:rPr lang="en-US"/>
              <a:pPr fontAlgn="base">
                <a:spcBef>
                  <a:spcPct val="0"/>
                </a:spcBef>
                <a:spcAft>
                  <a:spcPct val="0"/>
                </a:spcAft>
                <a:defRPr/>
              </a:pPr>
              <a:t>‹#›</a:t>
            </a:fld>
            <a:endParaRPr lang="en-US" dirty="0"/>
          </a:p>
        </p:txBody>
      </p:sp>
      <p:pic>
        <p:nvPicPr>
          <p:cNvPr id="1029" name="Picture 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1"/>
            <a:ext cx="12219517" cy="687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18114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algn="ctr" rtl="0" eaLnBrk="0" fontAlgn="base" hangingPunct="0">
        <a:spcBef>
          <a:spcPct val="0"/>
        </a:spcBef>
        <a:spcAft>
          <a:spcPct val="0"/>
        </a:spcAft>
        <a:defRPr sz="4400">
          <a:solidFill>
            <a:schemeClr val="tx1"/>
          </a:solidFill>
          <a:latin typeface="+mj-lt"/>
          <a:ea typeface="+mj-ea"/>
          <a:cs typeface="+mj-cs"/>
          <a:sym typeface="Calibri" pitchFamily="34"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pitchFamily="34"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pitchFamily="34"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pitchFamily="34"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pitchFamily="34"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p:titleStyle>
    <p:bodyStyle>
      <a:lvl1pPr marL="342900" indent="-342900" algn="ctr" rtl="0" eaLnBrk="0" fontAlgn="base" hangingPunct="0">
        <a:spcBef>
          <a:spcPts val="800"/>
        </a:spcBef>
        <a:spcAft>
          <a:spcPct val="0"/>
        </a:spcAft>
        <a:buChar char="•"/>
        <a:defRPr sz="3200">
          <a:solidFill>
            <a:srgbClr val="878787"/>
          </a:solidFill>
          <a:latin typeface="+mn-lt"/>
          <a:ea typeface="+mn-ea"/>
          <a:cs typeface="+mn-cs"/>
          <a:sym typeface="Calibri" pitchFamily="34" charset="0"/>
        </a:defRPr>
      </a:lvl1pPr>
      <a:lvl2pPr marL="419100" indent="38100" algn="ctr" rtl="0" eaLnBrk="0" fontAlgn="base" hangingPunct="0">
        <a:spcBef>
          <a:spcPts val="700"/>
        </a:spcBef>
        <a:spcAft>
          <a:spcPct val="0"/>
        </a:spcAft>
        <a:buChar char="–"/>
        <a:defRPr sz="2800">
          <a:solidFill>
            <a:srgbClr val="878787"/>
          </a:solidFill>
          <a:latin typeface="+mn-lt"/>
          <a:ea typeface="+mn-ea"/>
          <a:cs typeface="+mn-cs"/>
          <a:sym typeface="Calibri" pitchFamily="34" charset="0"/>
        </a:defRPr>
      </a:lvl2pPr>
      <a:lvl3pPr marL="876300" indent="38100" algn="ctr" rtl="0" eaLnBrk="0" fontAlgn="base" hangingPunct="0">
        <a:spcBef>
          <a:spcPts val="600"/>
        </a:spcBef>
        <a:spcAft>
          <a:spcPct val="0"/>
        </a:spcAft>
        <a:buChar char="•"/>
        <a:defRPr sz="2400">
          <a:solidFill>
            <a:srgbClr val="878787"/>
          </a:solidFill>
          <a:latin typeface="+mn-lt"/>
          <a:ea typeface="+mn-ea"/>
          <a:cs typeface="+mn-cs"/>
          <a:sym typeface="Calibri" pitchFamily="34" charset="0"/>
        </a:defRPr>
      </a:lvl3pPr>
      <a:lvl4pPr marL="1333500" indent="38100" algn="ctr" rtl="0" eaLnBrk="0" fontAlgn="base" hangingPunct="0">
        <a:spcBef>
          <a:spcPts val="500"/>
        </a:spcBef>
        <a:spcAft>
          <a:spcPct val="0"/>
        </a:spcAft>
        <a:buChar char="–"/>
        <a:defRPr sz="2000">
          <a:solidFill>
            <a:srgbClr val="878787"/>
          </a:solidFill>
          <a:latin typeface="+mn-lt"/>
          <a:ea typeface="+mn-ea"/>
          <a:cs typeface="+mn-cs"/>
          <a:sym typeface="Calibri" pitchFamily="34" charset="0"/>
        </a:defRPr>
      </a:lvl4pPr>
      <a:lvl5pPr marL="1790700" indent="38100" algn="ctr" rtl="0" eaLnBrk="0" fontAlgn="base" hangingPunct="0">
        <a:spcBef>
          <a:spcPts val="500"/>
        </a:spcBef>
        <a:spcAft>
          <a:spcPct val="0"/>
        </a:spcAft>
        <a:buChar char="»"/>
        <a:defRPr sz="2000">
          <a:solidFill>
            <a:srgbClr val="878787"/>
          </a:solidFill>
          <a:latin typeface="+mn-lt"/>
          <a:ea typeface="+mn-ea"/>
          <a:cs typeface="+mn-cs"/>
          <a:sym typeface="Calibri" pitchFamily="34" charset="0"/>
        </a:defRPr>
      </a:lvl5pPr>
      <a:lvl6pPr marL="2247900" algn="ctr" rtl="0" fontAlgn="base">
        <a:spcBef>
          <a:spcPts val="500"/>
        </a:spcBef>
        <a:spcAft>
          <a:spcPct val="0"/>
        </a:spcAft>
        <a:defRPr sz="2000">
          <a:solidFill>
            <a:srgbClr val="878787"/>
          </a:solidFill>
          <a:latin typeface="+mn-lt"/>
          <a:ea typeface="+mn-ea"/>
          <a:cs typeface="+mn-cs"/>
          <a:sym typeface="Calibri" charset="0"/>
        </a:defRPr>
      </a:lvl6pPr>
      <a:lvl7pPr marL="2705100" algn="ctr" rtl="0" fontAlgn="base">
        <a:spcBef>
          <a:spcPts val="500"/>
        </a:spcBef>
        <a:spcAft>
          <a:spcPct val="0"/>
        </a:spcAft>
        <a:defRPr sz="2000">
          <a:solidFill>
            <a:srgbClr val="878787"/>
          </a:solidFill>
          <a:latin typeface="+mn-lt"/>
          <a:ea typeface="+mn-ea"/>
          <a:cs typeface="+mn-cs"/>
          <a:sym typeface="Calibri" charset="0"/>
        </a:defRPr>
      </a:lvl7pPr>
      <a:lvl8pPr marL="3162300" algn="ctr" rtl="0" fontAlgn="base">
        <a:spcBef>
          <a:spcPts val="500"/>
        </a:spcBef>
        <a:spcAft>
          <a:spcPct val="0"/>
        </a:spcAft>
        <a:defRPr sz="2000">
          <a:solidFill>
            <a:srgbClr val="878787"/>
          </a:solidFill>
          <a:latin typeface="+mn-lt"/>
          <a:ea typeface="+mn-ea"/>
          <a:cs typeface="+mn-cs"/>
          <a:sym typeface="Calibri" charset="0"/>
        </a:defRPr>
      </a:lvl8pPr>
      <a:lvl9pPr marL="3619500" algn="ctr" rtl="0" fontAlgn="base">
        <a:spcBef>
          <a:spcPts val="500"/>
        </a:spcBef>
        <a:spcAft>
          <a:spcPct val="0"/>
        </a:spcAft>
        <a:defRPr sz="2000">
          <a:solidFill>
            <a:srgbClr val="878787"/>
          </a:solidFill>
          <a:latin typeface="+mn-lt"/>
          <a:ea typeface="+mn-ea"/>
          <a:cs typeface="+mn-cs"/>
          <a:sym typeface="Calibri"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rbmarshall0413@gmail.com"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5363" y="0"/>
            <a:ext cx="1295400" cy="688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A blue and white circle with a map and text&#10;&#10;Description automatically generated">
            <a:extLst>
              <a:ext uri="{FF2B5EF4-FFF2-40B4-BE49-F238E27FC236}">
                <a16:creationId xmlns:a16="http://schemas.microsoft.com/office/drawing/2014/main" id="{04936ED1-8B31-F1BD-1053-E1A81A32DA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7712" y="530577"/>
            <a:ext cx="4995333" cy="4995333"/>
          </a:xfrm>
          <a:prstGeom prst="rect">
            <a:avLst/>
          </a:prstGeom>
        </p:spPr>
      </p:pic>
    </p:spTree>
    <p:extLst>
      <p:ext uri="{BB962C8B-B14F-4D97-AF65-F5344CB8AC3E}">
        <p14:creationId xmlns:p14="http://schemas.microsoft.com/office/powerpoint/2010/main" val="255686961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4"/>
          <p:cNvSpPr>
            <a:spLocks noGrp="1" noChangeArrowheads="1"/>
          </p:cNvSpPr>
          <p:nvPr>
            <p:ph type="title"/>
          </p:nvPr>
        </p:nvSpPr>
        <p:spPr>
          <a:xfrm>
            <a:off x="1095376" y="171450"/>
            <a:ext cx="10985008" cy="1246188"/>
          </a:xfrm>
        </p:spPr>
        <p:txBody>
          <a:bodyPr/>
          <a:lstStyle/>
          <a:p>
            <a:pPr>
              <a:lnSpc>
                <a:spcPct val="115000"/>
              </a:lnSpc>
              <a:spcBef>
                <a:spcPts val="0"/>
              </a:spcBef>
              <a:spcAft>
                <a:spcPts val="1000"/>
              </a:spcAft>
            </a:pPr>
            <a:r>
              <a:rPr lang="en-US" sz="4000" b="1" dirty="0">
                <a:latin typeface="Times New Roman" panose="02020603050405020304" pitchFamily="18" charset="0"/>
                <a:ea typeface="Times New Roman" panose="02020603050405020304" pitchFamily="18" charset="0"/>
                <a:cs typeface="Times New Roman" panose="02020603050405020304" pitchFamily="18" charset="0"/>
              </a:rPr>
              <a:t>Membership Requirements for The 1914 Club</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434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189" y="274638"/>
            <a:ext cx="11303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11617" y="1278232"/>
            <a:ext cx="11296918" cy="5281702"/>
          </a:xfrm>
          <a:prstGeom prst="rect">
            <a:avLst/>
          </a:prstGeom>
          <a:noFill/>
        </p:spPr>
        <p:txBody>
          <a:bodyPr wrap="square">
            <a:spAutoFit/>
          </a:bodyPr>
          <a:lstStyle/>
          <a:p>
            <a:pPr>
              <a:lnSpc>
                <a:spcPct val="115000"/>
              </a:lnSpc>
              <a:spcAft>
                <a:spcPts val="1000"/>
              </a:spcAft>
            </a:pPr>
            <a:endPar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lnSpc>
                <a:spcPct val="115000"/>
              </a:lnSpc>
              <a:spcAft>
                <a:spcPts val="1000"/>
              </a:spcAft>
              <a:buFont typeface="Wingdings" panose="05000000000000000000" pitchFamily="2" charset="2"/>
              <a:buChar char="v"/>
            </a:pPr>
            <a:r>
              <a:rPr lang="en-US" sz="28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Must be a current, </a:t>
            </a:r>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fully financial member of Phi Beta Sigma Fraternity, Inc. on all levels; and</a:t>
            </a:r>
          </a:p>
          <a:p>
            <a:pPr marL="457200" indent="-457200">
              <a:lnSpc>
                <a:spcPct val="115000"/>
              </a:lnSpc>
              <a:spcAft>
                <a:spcPts val="1000"/>
              </a:spcAft>
              <a:buFont typeface="Wingdings" panose="05000000000000000000" pitchFamily="2" charset="2"/>
              <a:buChar char="v"/>
            </a:pPr>
            <a:r>
              <a:rPr lang="en-US" sz="28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Must either be a Georgia resident </a:t>
            </a:r>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or attend a college or university in the state of Georgia</a:t>
            </a:r>
          </a:p>
          <a:p>
            <a:pPr algn="ctr">
              <a:lnSpc>
                <a:spcPct val="115000"/>
              </a:lnSpc>
              <a:spcAft>
                <a:spcPts val="1000"/>
              </a:spcAft>
            </a:pPr>
            <a:endPar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1000"/>
              </a:spcAft>
            </a:pPr>
            <a:endParaRPr lang="en-US" sz="28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1000"/>
              </a:spcAft>
            </a:pPr>
            <a:endPar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1000"/>
              </a:spcAft>
            </a:pPr>
            <a:endPar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792004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4"/>
          <p:cNvSpPr>
            <a:spLocks noGrp="1" noChangeArrowheads="1"/>
          </p:cNvSpPr>
          <p:nvPr>
            <p:ph type="title"/>
          </p:nvPr>
        </p:nvSpPr>
        <p:spPr>
          <a:xfrm>
            <a:off x="867177" y="274638"/>
            <a:ext cx="10457645" cy="1143000"/>
          </a:xfrm>
        </p:spPr>
        <p:txBody>
          <a:bodyPr/>
          <a:lstStyle/>
          <a:p>
            <a:pPr>
              <a:lnSpc>
                <a:spcPct val="115000"/>
              </a:lnSpc>
              <a:spcBef>
                <a:spcPts val="0"/>
              </a:spcBef>
              <a:spcAft>
                <a:spcPts val="1000"/>
              </a:spcAft>
            </a:pPr>
            <a:r>
              <a:rPr lang="en-US" b="1" dirty="0">
                <a:latin typeface="Times New Roman" panose="02020603050405020304" pitchFamily="18" charset="0"/>
                <a:ea typeface="Times New Roman" panose="02020603050405020304" pitchFamily="18" charset="0"/>
                <a:cs typeface="Times New Roman" panose="02020603050405020304" pitchFamily="18" charset="0"/>
              </a:rPr>
              <a:t>Objectives of The 1914 Club</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434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189" y="274638"/>
            <a:ext cx="11303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81190" y="1735432"/>
            <a:ext cx="11296918" cy="4768741"/>
          </a:xfrm>
          <a:prstGeom prst="rect">
            <a:avLst/>
          </a:prstGeom>
          <a:noFill/>
        </p:spPr>
        <p:txBody>
          <a:bodyPr wrap="square">
            <a:spAutoFit/>
          </a:bodyPr>
          <a:lstStyle/>
          <a:p>
            <a:pPr marL="457200" indent="-457200">
              <a:lnSpc>
                <a:spcPct val="115000"/>
              </a:lnSpc>
              <a:spcAft>
                <a:spcPts val="1000"/>
              </a:spcAft>
              <a:buFont typeface="Wingdings" panose="05000000000000000000" pitchFamily="2" charset="2"/>
              <a:buChar char="q"/>
            </a:pPr>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Provide financial assistance towards brothers’ </a:t>
            </a:r>
            <a:r>
              <a:rPr lang="en-US" sz="28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attendance at fraternity meetings during </a:t>
            </a:r>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their continued pursuit of an undergraduate education;</a:t>
            </a:r>
          </a:p>
          <a:p>
            <a:pPr marL="457200" indent="-457200">
              <a:lnSpc>
                <a:spcPct val="115000"/>
              </a:lnSpc>
              <a:spcAft>
                <a:spcPts val="1000"/>
              </a:spcAft>
              <a:buFont typeface="Wingdings" panose="05000000000000000000" pitchFamily="2" charset="2"/>
              <a:buChar char="q"/>
            </a:pPr>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Recognize and reward brothers who have achieved excellence and balance in their academic and social pursuits; and</a:t>
            </a:r>
          </a:p>
          <a:p>
            <a:pPr marL="457200" indent="-457200">
              <a:lnSpc>
                <a:spcPct val="115000"/>
              </a:lnSpc>
              <a:spcAft>
                <a:spcPts val="1000"/>
              </a:spcAft>
              <a:buFont typeface="Wingdings" panose="05000000000000000000" pitchFamily="2" charset="2"/>
              <a:buChar char="q"/>
            </a:pPr>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Encourage members of Phi Beta Sigma Fraternity, Incorporated in the State of Georgia to pursue the highest levels of intellectual ability, fraternity participation, and community/campus service in the course of their undergraduate experience.</a:t>
            </a:r>
          </a:p>
        </p:txBody>
      </p:sp>
    </p:spTree>
    <p:extLst>
      <p:ext uri="{BB962C8B-B14F-4D97-AF65-F5344CB8AC3E}">
        <p14:creationId xmlns:p14="http://schemas.microsoft.com/office/powerpoint/2010/main" val="395235107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4"/>
          <p:cNvSpPr>
            <a:spLocks noGrp="1" noChangeArrowheads="1"/>
          </p:cNvSpPr>
          <p:nvPr>
            <p:ph type="title"/>
          </p:nvPr>
        </p:nvSpPr>
        <p:spPr>
          <a:xfrm>
            <a:off x="867177" y="274638"/>
            <a:ext cx="10457645" cy="1143000"/>
          </a:xfrm>
        </p:spPr>
        <p:txBody>
          <a:bodyPr/>
          <a:lstStyle/>
          <a:p>
            <a:pPr>
              <a:lnSpc>
                <a:spcPct val="115000"/>
              </a:lnSpc>
              <a:spcBef>
                <a:spcPts val="0"/>
              </a:spcBef>
              <a:spcAft>
                <a:spcPts val="1000"/>
              </a:spcAft>
            </a:pPr>
            <a:r>
              <a:rPr lang="en-US" b="1" dirty="0">
                <a:latin typeface="Times New Roman" panose="02020603050405020304" pitchFamily="18" charset="0"/>
                <a:ea typeface="Times New Roman" panose="02020603050405020304" pitchFamily="18" charset="0"/>
                <a:cs typeface="Times New Roman" panose="02020603050405020304" pitchFamily="18" charset="0"/>
              </a:rPr>
              <a:t>Become a Member of The 1914 Club</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434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189" y="274638"/>
            <a:ext cx="11303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81190" y="1735432"/>
            <a:ext cx="11296918" cy="3025700"/>
          </a:xfrm>
          <a:prstGeom prst="rect">
            <a:avLst/>
          </a:prstGeom>
          <a:noFill/>
        </p:spPr>
        <p:txBody>
          <a:bodyPr wrap="square">
            <a:spAutoFit/>
          </a:bodyPr>
          <a:lstStyle/>
          <a:p>
            <a:pPr marL="457200" indent="-457200">
              <a:lnSpc>
                <a:spcPct val="115000"/>
              </a:lnSpc>
              <a:spcAft>
                <a:spcPts val="1000"/>
              </a:spcAft>
              <a:buFont typeface="Wingdings" panose="05000000000000000000" pitchFamily="2" charset="2"/>
              <a:buChar char="q"/>
            </a:pPr>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The 1914 Club relies largely on its membership to be able to provide grants for our undergraduate brothers to attend fraternity conferences.  This is our way of supporting one another.  The Initial membership fee is $35, which pays for your membership pin and certificate.  Subsequently, there is also an Annual </a:t>
            </a:r>
            <a:r>
              <a:rPr lang="en-US" sz="28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a:t>
            </a:r>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embership </a:t>
            </a:r>
            <a:r>
              <a:rPr lang="en-US" sz="28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F</a:t>
            </a:r>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ee of $19.14.</a:t>
            </a:r>
          </a:p>
        </p:txBody>
      </p:sp>
    </p:spTree>
    <p:extLst>
      <p:ext uri="{BB962C8B-B14F-4D97-AF65-F5344CB8AC3E}">
        <p14:creationId xmlns:p14="http://schemas.microsoft.com/office/powerpoint/2010/main" val="24502438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4"/>
          <p:cNvSpPr>
            <a:spLocks noGrp="1" noChangeArrowheads="1"/>
          </p:cNvSpPr>
          <p:nvPr>
            <p:ph type="title"/>
          </p:nvPr>
        </p:nvSpPr>
        <p:spPr>
          <a:xfrm>
            <a:off x="1041713" y="274638"/>
            <a:ext cx="10457645" cy="1143000"/>
          </a:xfrm>
        </p:spPr>
        <p:txBody>
          <a:bodyPr/>
          <a:lstStyle/>
          <a:p>
            <a:pPr>
              <a:lnSpc>
                <a:spcPct val="115000"/>
              </a:lnSpc>
              <a:spcBef>
                <a:spcPts val="0"/>
              </a:spcBef>
              <a:spcAft>
                <a:spcPts val="1000"/>
              </a:spcAft>
            </a:pPr>
            <a:r>
              <a:rPr lang="en-US" b="1" dirty="0">
                <a:latin typeface="Times New Roman" panose="02020603050405020304" pitchFamily="18" charset="0"/>
                <a:ea typeface="Times New Roman" panose="02020603050405020304" pitchFamily="18" charset="0"/>
                <a:cs typeface="Times New Roman" panose="02020603050405020304" pitchFamily="18" charset="0"/>
              </a:rPr>
              <a:t>Become a Member of The 1914 Club</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434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189" y="274638"/>
            <a:ext cx="11303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81190" y="1735432"/>
            <a:ext cx="11296918" cy="5136021"/>
          </a:xfrm>
          <a:prstGeom prst="rect">
            <a:avLst/>
          </a:prstGeom>
          <a:noFill/>
        </p:spPr>
        <p:txBody>
          <a:bodyPr wrap="square">
            <a:spAutoFit/>
          </a:bodyPr>
          <a:lstStyle/>
          <a:p>
            <a:pPr>
              <a:lnSpc>
                <a:spcPct val="115000"/>
              </a:lnSpc>
              <a:spcAft>
                <a:spcPts val="1000"/>
              </a:spcAft>
            </a:pPr>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As the old saying goes, “Membership has its privileges”.</a:t>
            </a:r>
          </a:p>
          <a:p>
            <a:pPr>
              <a:lnSpc>
                <a:spcPct val="115000"/>
              </a:lnSpc>
              <a:spcAft>
                <a:spcPts val="1000"/>
              </a:spcAft>
            </a:pPr>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To be eligible for 1914 Club grants, you must be a current</a:t>
            </a:r>
            <a:r>
              <a:rPr lang="en-US" sz="28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and </a:t>
            </a:r>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fully financial member of Phi Beta Sigma Fraternity, Inc.  You do NOT have to be a member of The 1914 Club to apply for grants.  Grants will be distributed based on need, appropriate criteria met, and availability of funds outlined by the 1914 Club Grant Selection </a:t>
            </a:r>
            <a:r>
              <a:rPr lang="en-US" sz="28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a:t>
            </a:r>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ommittee.  </a:t>
            </a:r>
            <a:r>
              <a:rPr lang="en-US" sz="2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No funds will be paid directly to the recipient but rather to the applicant’s Chapter Advisor.  </a:t>
            </a:r>
            <a:r>
              <a:rPr lang="en-US" sz="2800" b="1" dirty="0">
                <a:solidFill>
                  <a:srgbClr val="FFFF00"/>
                </a:solidFill>
                <a:latin typeface="Times New Roman" panose="02020603050405020304" pitchFamily="18" charset="0"/>
                <a:cs typeface="Times New Roman" panose="02020603050405020304" pitchFamily="18" charset="0"/>
              </a:rPr>
              <a:t>Grant approval and the amount of funds awarded will be based solely on individual need; resources available; and the overall presentation and authenticity of the grant application.</a:t>
            </a:r>
          </a:p>
        </p:txBody>
      </p:sp>
    </p:spTree>
    <p:extLst>
      <p:ext uri="{BB962C8B-B14F-4D97-AF65-F5344CB8AC3E}">
        <p14:creationId xmlns:p14="http://schemas.microsoft.com/office/powerpoint/2010/main" val="54579244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4"/>
          <p:cNvSpPr>
            <a:spLocks noGrp="1" noChangeArrowheads="1"/>
          </p:cNvSpPr>
          <p:nvPr>
            <p:ph type="title"/>
          </p:nvPr>
        </p:nvSpPr>
        <p:spPr>
          <a:xfrm>
            <a:off x="281189" y="274638"/>
            <a:ext cx="10457645" cy="1143000"/>
          </a:xfrm>
        </p:spPr>
        <p:txBody>
          <a:bodyPr/>
          <a:lstStyle/>
          <a:p>
            <a:pPr>
              <a:lnSpc>
                <a:spcPct val="115000"/>
              </a:lnSpc>
              <a:spcBef>
                <a:spcPts val="0"/>
              </a:spcBef>
              <a:spcAft>
                <a:spcPts val="1000"/>
              </a:spcAft>
            </a:pP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Benefits of 1914 Club Membership</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434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189" y="274638"/>
            <a:ext cx="11303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81189" y="1553984"/>
            <a:ext cx="11296918" cy="5392502"/>
          </a:xfrm>
          <a:prstGeom prst="rect">
            <a:avLst/>
          </a:prstGeom>
          <a:noFill/>
        </p:spPr>
        <p:txBody>
          <a:bodyPr wrap="square">
            <a:spAutoFit/>
          </a:bodyPr>
          <a:lstStyle/>
          <a:p>
            <a:pPr marL="457200" indent="-457200">
              <a:lnSpc>
                <a:spcPct val="115000"/>
              </a:lnSpc>
              <a:spcAft>
                <a:spcPts val="1000"/>
              </a:spcAft>
              <a:buFont typeface="Wingdings" panose="05000000000000000000" pitchFamily="2" charset="2"/>
              <a:buChar char="q"/>
            </a:pPr>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The 1914 Club’s main objective is to help our collegian members and demonstrate that the Sigma Brotherhood “walks the walk” in supporting its members. </a:t>
            </a:r>
          </a:p>
          <a:p>
            <a:pPr marL="457200" indent="-457200">
              <a:lnSpc>
                <a:spcPct val="115000"/>
              </a:lnSpc>
              <a:spcAft>
                <a:spcPts val="1000"/>
              </a:spcAft>
              <a:buFont typeface="Wingdings" panose="05000000000000000000" pitchFamily="2" charset="2"/>
              <a:buChar char="q"/>
            </a:pPr>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This is a unique opportunity to help our brothers in tangible ways that demonstrate that ours is a true brotherhood.  </a:t>
            </a:r>
          </a:p>
          <a:p>
            <a:pPr marL="457200" indent="-457200">
              <a:lnSpc>
                <a:spcPct val="115000"/>
              </a:lnSpc>
              <a:spcAft>
                <a:spcPts val="1000"/>
              </a:spcAft>
              <a:buFont typeface="Wingdings" panose="05000000000000000000" pitchFamily="2" charset="2"/>
              <a:buChar char="q"/>
            </a:pPr>
            <a:r>
              <a:rPr lang="en-US" sz="28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Members</a:t>
            </a:r>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will receive the exclusive 1914 Club pin</a:t>
            </a:r>
            <a:r>
              <a:rPr lang="en-US" sz="28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 unique treasure worn only by members of the 1914 Club, sure to create an air distinction and signal to all that you are your brother’s keeper.  </a:t>
            </a:r>
          </a:p>
          <a:p>
            <a:pPr marL="457200" indent="-457200">
              <a:lnSpc>
                <a:spcPct val="115000"/>
              </a:lnSpc>
              <a:spcAft>
                <a:spcPts val="1000"/>
              </a:spcAft>
              <a:buFont typeface="Wingdings" panose="05000000000000000000" pitchFamily="2" charset="2"/>
              <a:buChar char="q"/>
            </a:pPr>
            <a:r>
              <a:rPr lang="en-US" sz="28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Members </a:t>
            </a:r>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will also receive an authentic certificate of membership into the 1914 Club</a:t>
            </a:r>
            <a:r>
              <a:rPr lang="en-US" sz="28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their 1914 Club Pinning Ceremony.</a:t>
            </a:r>
            <a:endPar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263219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4"/>
          <p:cNvSpPr>
            <a:spLocks noGrp="1" noChangeArrowheads="1"/>
          </p:cNvSpPr>
          <p:nvPr>
            <p:ph type="title"/>
          </p:nvPr>
        </p:nvSpPr>
        <p:spPr>
          <a:xfrm>
            <a:off x="1270313" y="46038"/>
            <a:ext cx="10457645" cy="1143000"/>
          </a:xfrm>
        </p:spPr>
        <p:txBody>
          <a:bodyPr/>
          <a:lstStyle/>
          <a:p>
            <a:pPr>
              <a:lnSpc>
                <a:spcPct val="115000"/>
              </a:lnSpc>
              <a:spcBef>
                <a:spcPts val="0"/>
              </a:spcBef>
              <a:spcAft>
                <a:spcPts val="1000"/>
              </a:spcAft>
            </a:pPr>
            <a:r>
              <a:rPr lang="en-US" sz="4000" b="1" dirty="0">
                <a:latin typeface="Times New Roman" panose="02020603050405020304" pitchFamily="18" charset="0"/>
                <a:ea typeface="Times New Roman" panose="02020603050405020304" pitchFamily="18" charset="0"/>
                <a:cs typeface="Times New Roman" panose="02020603050405020304" pitchFamily="18" charset="0"/>
              </a:rPr>
              <a:t>Requirements for 1914 Club Grant Funding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434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21" y="58738"/>
            <a:ext cx="11303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64042" y="1076326"/>
            <a:ext cx="11727958" cy="5888022"/>
          </a:xfrm>
          <a:prstGeom prst="rect">
            <a:avLst/>
          </a:prstGeom>
          <a:noFill/>
        </p:spPr>
        <p:txBody>
          <a:bodyPr wrap="square">
            <a:spAutoFit/>
          </a:bodyPr>
          <a:lstStyle/>
          <a:p>
            <a:pPr marL="457200" indent="-457200">
              <a:lnSpc>
                <a:spcPct val="115000"/>
              </a:lnSpc>
              <a:spcAft>
                <a:spcPts val="1000"/>
              </a:spcAft>
              <a:buFont typeface="Wingdings" panose="05000000000000000000" pitchFamily="2" charset="2"/>
              <a:buChar char="q"/>
            </a:pPr>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All scanned and hard copies of applications/supporting paperwork MUST BE typed and sent to Bro. Don C. Andrews</a:t>
            </a:r>
            <a:r>
              <a:rPr lang="en-US" sz="28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Financial Secretary, who manages both the 1914 Club Grant Fund and Application Process.</a:t>
            </a:r>
            <a:endParaRPr lang="en-US" sz="2800" b="1" dirty="0">
              <a:solidFill>
                <a:schemeClr val="bg1">
                  <a:lumMod val="75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lnSpc>
                <a:spcPct val="115000"/>
              </a:lnSpc>
              <a:spcAft>
                <a:spcPts val="1000"/>
              </a:spcAft>
              <a:buFont typeface="Wingdings" panose="05000000000000000000" pitchFamily="2" charset="2"/>
              <a:buChar char="q"/>
            </a:pPr>
            <a:r>
              <a:rPr lang="en-US" sz="2800" b="1" dirty="0">
                <a:solidFill>
                  <a:schemeClr val="bg1"/>
                </a:solidFill>
                <a:latin typeface="Times New Roman" panose="02020603050405020304" pitchFamily="18" charset="0"/>
                <a:cs typeface="Times New Roman" panose="02020603050405020304" pitchFamily="18" charset="0"/>
              </a:rPr>
              <a:t>The applicant’s advisor must type and sign a letter describing the applicant’s character and detailing the purpose of the requested funds (to supplement funds already contributed by the advising chapter). </a:t>
            </a:r>
          </a:p>
          <a:p>
            <a:pPr marL="457200" indent="-457200">
              <a:lnSpc>
                <a:spcPct val="115000"/>
              </a:lnSpc>
              <a:spcAft>
                <a:spcPts val="1000"/>
              </a:spcAft>
              <a:buFont typeface="Wingdings" panose="05000000000000000000" pitchFamily="2" charset="2"/>
              <a:buChar char="q"/>
            </a:pPr>
            <a:r>
              <a:rPr lang="en-US" sz="2800" b="1" dirty="0">
                <a:solidFill>
                  <a:schemeClr val="bg1"/>
                </a:solidFill>
                <a:latin typeface="Times New Roman" panose="02020603050405020304" pitchFamily="18" charset="0"/>
                <a:cs typeface="Times New Roman" panose="02020603050405020304" pitchFamily="18" charset="0"/>
              </a:rPr>
              <a:t>The a</a:t>
            </a:r>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pplicant’s advisor must </a:t>
            </a:r>
            <a:r>
              <a:rPr lang="en-US" sz="28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mail and email</a:t>
            </a:r>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the completed application in with his signature to Bro. </a:t>
            </a:r>
            <a:r>
              <a:rPr lang="en-US" sz="28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Don. C. Andrews</a:t>
            </a:r>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by the announced due date.</a:t>
            </a:r>
            <a:endPar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lnSpc>
                <a:spcPct val="115000"/>
              </a:lnSpc>
              <a:spcAft>
                <a:spcPts val="1000"/>
              </a:spcAft>
              <a:buFont typeface="Wingdings" panose="05000000000000000000" pitchFamily="2" charset="2"/>
              <a:buChar char="q"/>
            </a:pPr>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Contact information for Bro. Don C. Andrews is as follows:</a:t>
            </a:r>
            <a:r>
              <a:rPr lang="en-US" sz="2800" b="1" dirty="0">
                <a:solidFill>
                  <a:schemeClr val="bg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don.c.andrews@gmail.com</a:t>
            </a:r>
            <a:r>
              <a:rPr lang="en-US" sz="2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or P.O. Box 720573 Atlanta, GA 30358</a:t>
            </a:r>
          </a:p>
        </p:txBody>
      </p:sp>
    </p:spTree>
    <p:extLst>
      <p:ext uri="{BB962C8B-B14F-4D97-AF65-F5344CB8AC3E}">
        <p14:creationId xmlns:p14="http://schemas.microsoft.com/office/powerpoint/2010/main" val="226861613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4"/>
          <p:cNvSpPr>
            <a:spLocks noGrp="1" noChangeArrowheads="1"/>
          </p:cNvSpPr>
          <p:nvPr>
            <p:ph type="title"/>
          </p:nvPr>
        </p:nvSpPr>
        <p:spPr>
          <a:xfrm>
            <a:off x="476250" y="274638"/>
            <a:ext cx="10457645" cy="1143000"/>
          </a:xfrm>
        </p:spPr>
        <p:txBody>
          <a:bodyPr/>
          <a:lstStyle/>
          <a:p>
            <a:pPr>
              <a:lnSpc>
                <a:spcPct val="115000"/>
              </a:lnSpc>
              <a:spcBef>
                <a:spcPts val="0"/>
              </a:spcBef>
              <a:spcAft>
                <a:spcPts val="1000"/>
              </a:spcAft>
            </a:pPr>
            <a:r>
              <a:rPr lang="en-US" b="1" dirty="0">
                <a:latin typeface="Times New Roman" panose="02020603050405020304" pitchFamily="18" charset="0"/>
                <a:ea typeface="Times New Roman" panose="02020603050405020304" pitchFamily="18" charset="0"/>
                <a:cs typeface="Times New Roman" panose="02020603050405020304" pitchFamily="18" charset="0"/>
              </a:rPr>
              <a:t>Checklist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434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189" y="274638"/>
            <a:ext cx="11303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81189" y="1553984"/>
            <a:ext cx="11799194" cy="4787080"/>
          </a:xfrm>
          <a:prstGeom prst="rect">
            <a:avLst/>
          </a:prstGeom>
          <a:noFill/>
        </p:spPr>
        <p:txBody>
          <a:bodyPr wrap="square">
            <a:spAutoFit/>
          </a:bodyPr>
          <a:lstStyle/>
          <a:p>
            <a:pPr marL="457200" lvl="0" indent="-457200" fontAlgn="base">
              <a:lnSpc>
                <a:spcPct val="115000"/>
              </a:lnSpc>
              <a:spcAft>
                <a:spcPts val="1000"/>
              </a:spcAft>
              <a:buFont typeface="Wingdings" panose="05000000000000000000" pitchFamily="2" charset="2"/>
              <a:buChar char="q"/>
            </a:pPr>
            <a:r>
              <a:rPr lang="en-US" b="1" dirty="0">
                <a:solidFill>
                  <a:schemeClr val="bg1"/>
                </a:solidFill>
                <a:latin typeface="Times New Roman" panose="02020603050405020304" pitchFamily="18" charset="0"/>
                <a:cs typeface="Times New Roman" panose="02020603050405020304" pitchFamily="18" charset="0"/>
              </a:rPr>
              <a:t>A transcript of college academic work which must include the previous semester of college grades.  </a:t>
            </a:r>
          </a:p>
          <a:p>
            <a:pPr marL="457200" lvl="0" indent="-457200" fontAlgn="base">
              <a:lnSpc>
                <a:spcPct val="115000"/>
              </a:lnSpc>
              <a:spcAft>
                <a:spcPts val="1000"/>
              </a:spcAft>
              <a:buFont typeface="Wingdings" panose="05000000000000000000" pitchFamily="2" charset="2"/>
              <a:buChar char="q"/>
            </a:pPr>
            <a:r>
              <a:rPr lang="en-US" b="1" dirty="0">
                <a:solidFill>
                  <a:schemeClr val="bg1"/>
                </a:solidFill>
                <a:latin typeface="Times New Roman" panose="02020603050405020304" pitchFamily="18" charset="0"/>
                <a:cs typeface="Times New Roman" panose="02020603050405020304" pitchFamily="18" charset="0"/>
              </a:rPr>
              <a:t>The applicant must be currently enrolled at a college or university in the State of Georgia as an undergraduate student during the semester the award is disbursed.  </a:t>
            </a:r>
          </a:p>
          <a:p>
            <a:pPr marL="457200" lvl="0" indent="-457200" fontAlgn="base">
              <a:lnSpc>
                <a:spcPct val="115000"/>
              </a:lnSpc>
              <a:spcAft>
                <a:spcPts val="1000"/>
              </a:spcAft>
              <a:buFont typeface="Wingdings" panose="05000000000000000000" pitchFamily="2" charset="2"/>
              <a:buChar char="q"/>
            </a:pPr>
            <a:r>
              <a:rPr lang="en-US" b="1" dirty="0">
                <a:solidFill>
                  <a:schemeClr val="bg1"/>
                </a:solidFill>
                <a:latin typeface="Times New Roman" panose="02020603050405020304" pitchFamily="18" charset="0"/>
                <a:cs typeface="Times New Roman" panose="02020603050405020304" pitchFamily="18" charset="0"/>
              </a:rPr>
              <a:t>The applicant must have earned at least a 2.5 grade point average for their most recent semester of undergraduate school. </a:t>
            </a:r>
          </a:p>
          <a:p>
            <a:pPr marL="457200" lvl="0" indent="-457200" fontAlgn="base">
              <a:lnSpc>
                <a:spcPct val="115000"/>
              </a:lnSpc>
              <a:spcAft>
                <a:spcPts val="1000"/>
              </a:spcAft>
              <a:buFont typeface="Wingdings" panose="05000000000000000000" pitchFamily="2" charset="2"/>
              <a:buChar char="q"/>
            </a:pPr>
            <a:r>
              <a:rPr lang="en-US" b="1" dirty="0">
                <a:solidFill>
                  <a:schemeClr val="bg1"/>
                </a:solidFill>
                <a:latin typeface="Times New Roman" panose="02020603050405020304" pitchFamily="18" charset="0"/>
                <a:cs typeface="Times New Roman" panose="02020603050405020304" pitchFamily="18" charset="0"/>
              </a:rPr>
              <a:t>The applicant must be financially active on all levels of the fraternity. </a:t>
            </a:r>
          </a:p>
          <a:p>
            <a:pPr marL="457200" lvl="0" indent="-457200" fontAlgn="base">
              <a:lnSpc>
                <a:spcPct val="115000"/>
              </a:lnSpc>
              <a:spcAft>
                <a:spcPts val="1000"/>
              </a:spcAft>
              <a:buFont typeface="Wingdings" panose="05000000000000000000" pitchFamily="2" charset="2"/>
              <a:buChar char="q"/>
            </a:pPr>
            <a:r>
              <a:rPr lang="en-US" b="1" dirty="0">
                <a:solidFill>
                  <a:schemeClr val="bg1"/>
                </a:solidFill>
                <a:latin typeface="Times New Roman" panose="02020603050405020304" pitchFamily="18" charset="0"/>
                <a:cs typeface="Times New Roman" panose="02020603050405020304" pitchFamily="18" charset="0"/>
              </a:rPr>
              <a:t>All grant applications must be typed.   </a:t>
            </a:r>
          </a:p>
          <a:p>
            <a:pPr marL="457200" lvl="0" indent="-457200" fontAlgn="base">
              <a:lnSpc>
                <a:spcPct val="115000"/>
              </a:lnSpc>
              <a:spcAft>
                <a:spcPts val="1000"/>
              </a:spcAft>
              <a:buFont typeface="Wingdings" panose="05000000000000000000" pitchFamily="2" charset="2"/>
              <a:buChar char="q"/>
            </a:pPr>
            <a:r>
              <a:rPr lang="en-US" b="1" dirty="0">
                <a:solidFill>
                  <a:schemeClr val="bg1"/>
                </a:solidFill>
                <a:latin typeface="Times New Roman" panose="02020603050405020304" pitchFamily="18" charset="0"/>
                <a:cs typeface="Times New Roman" panose="02020603050405020304" pitchFamily="18" charset="0"/>
              </a:rPr>
              <a:t>The application due date will be based on the financial need of the recipient.</a:t>
            </a:r>
          </a:p>
          <a:p>
            <a:pPr marL="457200" lvl="0" indent="-457200" fontAlgn="base">
              <a:lnSpc>
                <a:spcPct val="115000"/>
              </a:lnSpc>
              <a:spcAft>
                <a:spcPts val="1000"/>
              </a:spcAft>
              <a:buFont typeface="Wingdings" panose="05000000000000000000" pitchFamily="2" charset="2"/>
              <a:buChar char="q"/>
            </a:pPr>
            <a:r>
              <a:rPr lang="en-US" b="1" dirty="0">
                <a:solidFill>
                  <a:schemeClr val="bg1"/>
                </a:solidFill>
                <a:latin typeface="Times New Roman" panose="02020603050405020304" pitchFamily="18" charset="0"/>
                <a:cs typeface="Times New Roman" panose="02020603050405020304" pitchFamily="18" charset="0"/>
              </a:rPr>
              <a:t>All grant funding requests must be received at least 3 weeks prior to the date of the financial need/event date.</a:t>
            </a:r>
          </a:p>
          <a:p>
            <a:pPr marL="457200" lvl="0" indent="-457200" fontAlgn="base">
              <a:lnSpc>
                <a:spcPct val="115000"/>
              </a:lnSpc>
              <a:spcAft>
                <a:spcPts val="1000"/>
              </a:spcAft>
              <a:buFont typeface="Wingdings" panose="05000000000000000000" pitchFamily="2" charset="2"/>
              <a:buChar char="q"/>
            </a:pPr>
            <a:r>
              <a:rPr lang="en-US" b="1" dirty="0">
                <a:solidFill>
                  <a:schemeClr val="bg1"/>
                </a:solidFill>
                <a:latin typeface="Times New Roman" panose="02020603050405020304" pitchFamily="18" charset="0"/>
                <a:cs typeface="Times New Roman" panose="02020603050405020304" pitchFamily="18" charset="0"/>
              </a:rPr>
              <a:t>The applicant is responsible for all application materials being submitted via email to the State’s Financial Secretary, Bro. Don C. Andrews, and mailed to The 1914 Club Grant Selection Committee by the announced deadline.</a:t>
            </a:r>
          </a:p>
        </p:txBody>
      </p:sp>
    </p:spTree>
    <p:extLst>
      <p:ext uri="{BB962C8B-B14F-4D97-AF65-F5344CB8AC3E}">
        <p14:creationId xmlns:p14="http://schemas.microsoft.com/office/powerpoint/2010/main" val="3164224976"/>
      </p:ext>
    </p:extLst>
  </p:cSld>
  <p:clrMapOvr>
    <a:masterClrMapping/>
  </p:clrMapOvr>
  <p:transition/>
</p:sld>
</file>

<file path=ppt/theme/theme1.xml><?xml version="1.0" encoding="utf-8"?>
<a:theme xmlns:a="http://schemas.openxmlformats.org/drawingml/2006/main" name="Default - Title Slide">
  <a:themeElements>
    <a:clrScheme name="Default - 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 Title Slide">
      <a:majorFont>
        <a:latin typeface="Calibri"/>
        <a:ea typeface="ヒラギノ角ゴ ProN W3"/>
        <a:cs typeface="ヒラギノ角ゴ ProN W3"/>
      </a:majorFont>
      <a:minorFont>
        <a:latin typeface="Calibri"/>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326</TotalTime>
  <Words>738</Words>
  <Application>Microsoft Macintosh PowerPoint</Application>
  <PresentationFormat>Widescreen</PresentationFormat>
  <Paragraphs>34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Gill Sans</vt:lpstr>
      <vt:lpstr>Times New Roman</vt:lpstr>
      <vt:lpstr>Wingdings</vt:lpstr>
      <vt:lpstr>Default - Title Slide</vt:lpstr>
      <vt:lpstr>PowerPoint Presentation</vt:lpstr>
      <vt:lpstr>Membership Requirements for The 1914 Club</vt:lpstr>
      <vt:lpstr>Objectives of The 1914 Club</vt:lpstr>
      <vt:lpstr>Become a Member of The 1914 Club</vt:lpstr>
      <vt:lpstr>Become a Member of The 1914 Club</vt:lpstr>
      <vt:lpstr>Benefits of 1914 Club Membership</vt:lpstr>
      <vt:lpstr>Requirements for 1914 Club Grant Funding</vt:lpstr>
      <vt:lpstr>Checklist</vt:lpstr>
    </vt:vector>
  </TitlesOfParts>
  <Company>Muscogee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Recruitment</dc:title>
  <dc:creator>Hurston-White Draveious</dc:creator>
  <cp:lastModifiedBy>Stephens, Walter</cp:lastModifiedBy>
  <cp:revision>34</cp:revision>
  <cp:lastPrinted>2017-09-06T23:42:41Z</cp:lastPrinted>
  <dcterms:created xsi:type="dcterms:W3CDTF">2017-09-06T16:45:24Z</dcterms:created>
  <dcterms:modified xsi:type="dcterms:W3CDTF">2023-12-10T16:37:17Z</dcterms:modified>
</cp:coreProperties>
</file>